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7C4E-B1CB-478D-9EC1-5A1D6AF930E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1F983-EE0C-413C-BDEC-BE36DEDC85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HSc\Desktop\Photos\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219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1402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CC"/>
                </a:solidFill>
              </a:rPr>
              <a:t>Inauguration of Graduate Association of College of Rural Home Science/ Community Science, University of Agricultural Sciences, </a:t>
            </a:r>
            <a:r>
              <a:rPr lang="en-US" b="1" dirty="0" err="1" smtClean="0">
                <a:solidFill>
                  <a:srgbClr val="0000CC"/>
                </a:solidFill>
              </a:rPr>
              <a:t>Dharwad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endParaRPr lang="en-US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1402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CC"/>
                </a:solidFill>
              </a:rPr>
              <a:t>Visited by Dr. (Mrs.) </a:t>
            </a:r>
            <a:r>
              <a:rPr lang="en-US" b="1" dirty="0" err="1" smtClean="0">
                <a:solidFill>
                  <a:srgbClr val="0000CC"/>
                </a:solidFill>
              </a:rPr>
              <a:t>Seema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Jaggi</a:t>
            </a:r>
            <a:r>
              <a:rPr lang="en-US" b="1" dirty="0" smtClean="0">
                <a:solidFill>
                  <a:srgbClr val="0000CC"/>
                </a:solidFill>
              </a:rPr>
              <a:t>, Assistant Director General (HRD), Agricultural Education Division, ICAR, New Delhi on  25/07/2025</a:t>
            </a:r>
            <a:endParaRPr lang="en-US" b="1" dirty="0">
              <a:solidFill>
                <a:srgbClr val="0000CC"/>
              </a:solidFill>
            </a:endParaRPr>
          </a:p>
        </p:txBody>
      </p:sp>
      <p:pic>
        <p:nvPicPr>
          <p:cNvPr id="2050" name="Picture 2" descr="C:\Users\RHSc\Desktop\Photos\1a.jpeg"/>
          <p:cNvPicPr>
            <a:picLocks noChangeAspect="1" noChangeArrowheads="1"/>
          </p:cNvPicPr>
          <p:nvPr/>
        </p:nvPicPr>
        <p:blipFill>
          <a:blip r:embed="rId2"/>
          <a:srcRect t="3125" b="9375"/>
          <a:stretch>
            <a:fillRect/>
          </a:stretch>
        </p:blipFill>
        <p:spPr bwMode="auto">
          <a:xfrm>
            <a:off x="0" y="-24"/>
            <a:ext cx="9144032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RHSc</dc:creator>
  <cp:lastModifiedBy>RHSc</cp:lastModifiedBy>
  <cp:revision>2</cp:revision>
  <dcterms:created xsi:type="dcterms:W3CDTF">2025-08-04T04:17:20Z</dcterms:created>
  <dcterms:modified xsi:type="dcterms:W3CDTF">2025-08-04T04:27:30Z</dcterms:modified>
</cp:coreProperties>
</file>